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0" r:id="rId3"/>
    <p:sldId id="261" r:id="rId4"/>
    <p:sldId id="262" r:id="rId5"/>
    <p:sldId id="263" r:id="rId6"/>
    <p:sldId id="268" r:id="rId7"/>
    <p:sldId id="264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Визитка клуба «Славянские традиции</a:t>
            </a:r>
            <a:endParaRPr lang="ru-RU" dirty="0"/>
          </a:p>
        </p:txBody>
      </p:sp>
      <p:pic>
        <p:nvPicPr>
          <p:cNvPr id="7" name="Содержимое 6" descr="YXkly8Occkc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7056784" cy="4030777"/>
          </a:xfrm>
        </p:spPr>
      </p:pic>
    </p:spTree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10600" cy="882650"/>
          </a:xfrm>
        </p:spPr>
        <p:txBody>
          <a:bodyPr/>
          <a:lstStyle/>
          <a:p>
            <a:pPr algn="ctr"/>
            <a:r>
              <a:rPr lang="ru-RU" dirty="0" smtClean="0"/>
              <a:t>Потанцевали и съели!</a:t>
            </a:r>
            <a:endParaRPr lang="ru-RU" dirty="0"/>
          </a:p>
        </p:txBody>
      </p:sp>
      <p:pic>
        <p:nvPicPr>
          <p:cNvPr id="7" name="Содержимое 6" descr="JRmOb5Cuqk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2560184" cy="3960440"/>
          </a:xfrm>
        </p:spPr>
      </p:pic>
      <p:pic>
        <p:nvPicPr>
          <p:cNvPr id="8" name="Содержимое 7" descr="zC2dzbux1U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915816" y="1196752"/>
            <a:ext cx="5950513" cy="39604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10600" cy="882650"/>
          </a:xfrm>
        </p:spPr>
        <p:txBody>
          <a:bodyPr/>
          <a:lstStyle/>
          <a:p>
            <a:pPr algn="ctr"/>
            <a:r>
              <a:rPr lang="ru-RU" dirty="0" smtClean="0"/>
              <a:t>Наша молодость – наша надежда</a:t>
            </a:r>
            <a:endParaRPr lang="ru-RU" dirty="0"/>
          </a:p>
        </p:txBody>
      </p:sp>
      <p:pic>
        <p:nvPicPr>
          <p:cNvPr id="7" name="Содержимое 6" descr="QsD0zjvvVW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230817" cy="482453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1912" y="1340768"/>
            <a:ext cx="4002088" cy="882650"/>
          </a:xfrm>
        </p:spPr>
        <p:txBody>
          <a:bodyPr/>
          <a:lstStyle/>
          <a:p>
            <a:pPr algn="ctr"/>
            <a:r>
              <a:rPr lang="ru-RU" dirty="0" smtClean="0"/>
              <a:t>Занятия в клубе</a:t>
            </a:r>
            <a:endParaRPr lang="ru-RU" dirty="0"/>
          </a:p>
        </p:txBody>
      </p:sp>
      <p:pic>
        <p:nvPicPr>
          <p:cNvPr id="7" name="Содержимое 6" descr="4fUW5RqcjtU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8639"/>
            <a:ext cx="5112568" cy="3402735"/>
          </a:xfrm>
        </p:spPr>
      </p:pic>
      <p:pic>
        <p:nvPicPr>
          <p:cNvPr id="8" name="Содержимое 7" descr="5rIlIVwFe-M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707904" y="2852936"/>
            <a:ext cx="5293484" cy="352314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60648"/>
            <a:ext cx="3635896" cy="25922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Занятия продолжаются</a:t>
            </a:r>
            <a:endParaRPr lang="ru-RU" sz="3200" dirty="0"/>
          </a:p>
        </p:txBody>
      </p:sp>
      <p:pic>
        <p:nvPicPr>
          <p:cNvPr id="7" name="Содержимое 6" descr="7IQ_sgtY8v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3" y="1052736"/>
            <a:ext cx="4976793" cy="3312368"/>
          </a:xfrm>
        </p:spPr>
      </p:pic>
      <p:pic>
        <p:nvPicPr>
          <p:cNvPr id="8" name="Содержимое 7" descr="83gS2qRvPDU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95936" y="2996952"/>
            <a:ext cx="4976792" cy="33123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10600" cy="1063650"/>
          </a:xfrm>
        </p:spPr>
        <p:txBody>
          <a:bodyPr/>
          <a:lstStyle/>
          <a:p>
            <a:r>
              <a:rPr lang="ru-RU" dirty="0" smtClean="0"/>
              <a:t>Молодецкая игра «Давим масло»</a:t>
            </a:r>
            <a:endParaRPr lang="ru-RU" dirty="0"/>
          </a:p>
        </p:txBody>
      </p:sp>
      <p:pic>
        <p:nvPicPr>
          <p:cNvPr id="7" name="Содержимое 6" descr="wxoWXrIMEJ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2592288" cy="3894880"/>
          </a:xfrm>
        </p:spPr>
      </p:pic>
      <p:pic>
        <p:nvPicPr>
          <p:cNvPr id="8" name="Содержимое 7" descr="dC_DwwnIOEQ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340768"/>
            <a:ext cx="5842321" cy="388843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ZDG0LtP-Cf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5112568" cy="3287986"/>
          </a:xfrm>
        </p:spPr>
      </p:pic>
      <p:pic>
        <p:nvPicPr>
          <p:cNvPr id="8" name="Содержимое 7" descr="X8aW5EM3oa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23928" y="2564904"/>
            <a:ext cx="5092406" cy="3744416"/>
          </a:xfr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868144" y="188640"/>
            <a:ext cx="3096344" cy="19442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Молодецкая игра «карусель»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3717032"/>
            <a:ext cx="3600400" cy="261084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Молодежный танец «кадриль»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 класс по куклам и хоровод «плетень»</a:t>
            </a:r>
            <a:endParaRPr lang="ru-RU" dirty="0"/>
          </a:p>
        </p:txBody>
      </p:sp>
      <p:pic>
        <p:nvPicPr>
          <p:cNvPr id="7" name="Содержимое 6" descr="-I_TIhDfL3Q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2956322" cy="3941762"/>
          </a:xfrm>
        </p:spPr>
      </p:pic>
      <p:pic>
        <p:nvPicPr>
          <p:cNvPr id="8" name="Содержимое 7" descr="iUgHtwr9R4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75856" y="1268760"/>
            <a:ext cx="5719901" cy="39604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6632"/>
            <a:ext cx="3672408" cy="25922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Город мастеров, в рамках фестиваля искусств, труда и спорта «</a:t>
            </a:r>
            <a:r>
              <a:rPr lang="ru-RU" sz="2800" dirty="0" err="1" smtClean="0"/>
              <a:t>Самотлорские</a:t>
            </a:r>
            <a:r>
              <a:rPr lang="ru-RU" sz="2800" dirty="0" smtClean="0"/>
              <a:t> ночи»</a:t>
            </a:r>
            <a:endParaRPr lang="ru-RU" sz="2800" dirty="0"/>
          </a:p>
        </p:txBody>
      </p:sp>
      <p:pic>
        <p:nvPicPr>
          <p:cNvPr id="7" name="Содержимое 6" descr="KTXbA4PMMw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824536" cy="3949814"/>
          </a:xfrm>
        </p:spPr>
      </p:pic>
      <p:pic>
        <p:nvPicPr>
          <p:cNvPr id="8" name="Содержимое 7" descr="OfEHNkzU6VM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635896" y="2924944"/>
            <a:ext cx="5193174" cy="3456384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23528" y="4509120"/>
            <a:ext cx="3096344" cy="144016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Молодецкая игра карусель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Летние хороводы, танец с яблоками, женская грация, женская стать</a:t>
            </a:r>
            <a:endParaRPr lang="ru-RU" dirty="0"/>
          </a:p>
        </p:txBody>
      </p:sp>
      <p:pic>
        <p:nvPicPr>
          <p:cNvPr id="7" name="Содержимое 6" descr="ugq1HRXojwQ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412776"/>
            <a:ext cx="5842322" cy="3888432"/>
          </a:xfrm>
        </p:spPr>
      </p:pic>
      <p:pic>
        <p:nvPicPr>
          <p:cNvPr id="8" name="Содержимое 7" descr="XGfv7YFtw0U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2956322" cy="39417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</TotalTime>
  <Words>74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Визитка клуба «Славянские традиции</vt:lpstr>
      <vt:lpstr>Наша молодость – наша надежда</vt:lpstr>
      <vt:lpstr>Занятия в клубе</vt:lpstr>
      <vt:lpstr>Занятия продолжаются</vt:lpstr>
      <vt:lpstr>Молодецкая игра «Давим масло»</vt:lpstr>
      <vt:lpstr>Молодецкая игра «карусель»</vt:lpstr>
      <vt:lpstr>Мастер класс по куклам и хоровод «плетень»</vt:lpstr>
      <vt:lpstr>Город мастеров, в рамках фестиваля искусств, труда и спорта «Самотлорские ночи»</vt:lpstr>
      <vt:lpstr>Летние хороводы, танец с яблоками, женская грация, женская стать</vt:lpstr>
      <vt:lpstr>Потанцевали и съели!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Визитка клуба «Славянские традиции</dc:title>
  <dc:creator>Семейство</dc:creator>
  <cp:lastModifiedBy>Cheshire_Neko</cp:lastModifiedBy>
  <cp:revision>4</cp:revision>
  <dcterms:created xsi:type="dcterms:W3CDTF">2013-06-27T10:18:55Z</dcterms:created>
  <dcterms:modified xsi:type="dcterms:W3CDTF">2015-09-28T12:30:37Z</dcterms:modified>
</cp:coreProperties>
</file>